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73" r:id="rId23"/>
    <p:sldId id="335" r:id="rId24"/>
    <p:sldId id="336" r:id="rId25"/>
    <p:sldId id="377" r:id="rId26"/>
    <p:sldId id="338" r:id="rId27"/>
    <p:sldId id="369" r:id="rId28"/>
    <p:sldId id="370" r:id="rId29"/>
    <p:sldId id="366" r:id="rId30"/>
    <p:sldId id="314" r:id="rId31"/>
    <p:sldId id="361" r:id="rId32"/>
    <p:sldId id="35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9" d="100"/>
          <a:sy n="109" d="100"/>
        </p:scale>
        <p:origin x="12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0.png"/><Relationship Id="rId5" Type="http://schemas.openxmlformats.org/officeDocument/2006/relationships/image" Target="../media/image59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58.png"/><Relationship Id="rId9" Type="http://schemas.openxmlformats.org/officeDocument/2006/relationships/image" Target="../media/image540.png"/><Relationship Id="rId1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7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3</a:t>
            </a:r>
            <a:r>
              <a:rPr lang="en-GB" sz="1350" baseline="30000" dirty="0"/>
              <a:t>rd</a:t>
            </a:r>
            <a:r>
              <a:rPr lang="en-GB" sz="1350" dirty="0"/>
              <a:t> of June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85" y="3442531"/>
              <a:ext cx="2748468" cy="19497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766" y="3442531"/>
              <a:ext cx="2748468" cy="194976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</TotalTime>
  <Words>1874</Words>
  <Application>Microsoft Office PowerPoint</Application>
  <PresentationFormat>On-screen Show (4:3)</PresentationFormat>
  <Paragraphs>720</Paragraphs>
  <Slides>32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359</cp:revision>
  <dcterms:created xsi:type="dcterms:W3CDTF">2020-05-19T11:12:13Z</dcterms:created>
  <dcterms:modified xsi:type="dcterms:W3CDTF">2020-08-20T22:35:30Z</dcterms:modified>
</cp:coreProperties>
</file>